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75" r:id="rId8"/>
    <p:sldId id="261" r:id="rId9"/>
    <p:sldId id="265" r:id="rId10"/>
    <p:sldId id="262" r:id="rId11"/>
    <p:sldId id="276" r:id="rId12"/>
    <p:sldId id="277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2" r:id="rId32"/>
    <p:sldId id="287" r:id="rId33"/>
    <p:sldId id="288" r:id="rId34"/>
    <p:sldId id="289" r:id="rId35"/>
    <p:sldId id="302" r:id="rId36"/>
    <p:sldId id="291" r:id="rId37"/>
    <p:sldId id="290" r:id="rId38"/>
    <p:sldId id="293" r:id="rId39"/>
    <p:sldId id="294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99FF-6FEF-E18C-83B3-A2547A444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547BD-2A0F-47CB-D2F7-0A7612E69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BFC0-7CDB-2305-D4FD-2B4F368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7EA2C-92E4-A9E4-FA15-C28693B2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34E55-0255-F71A-52A9-86D3BC1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16B1-140F-2CAE-CC86-0FD7CB5B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2DF52-F1BD-26EF-962E-0EA816600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3FA2-C7A9-B1D0-93E2-2505644A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7BA9-DDA9-3626-0960-3BE5F86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423E-D979-E09C-37AB-9F006AD8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BCD7F-04D6-83F8-75C2-FEC9B1AF6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C418-8CDC-7A4E-9A26-9B1DD3F0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EFF9-1483-B548-58EB-C8E045D9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2DB8-0204-73B5-4F6E-D8D6FF5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A0F0B-EA7D-A62F-DE8F-16D3C7AF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2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78F2-385C-B19A-1DD3-50E2842B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7A16-88E9-6143-A2D6-BFDD81DB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42DB-FE54-0EE1-D291-BC3789DF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C4F99-B632-8B99-6DFB-DF20B895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5B277-F1A7-4373-D81C-12515940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2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B849-D917-90CC-391B-9D467CB1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A46C7-8A08-47ED-0BF2-7FA5CBA01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E06A0-45F9-0ACA-5C98-B33E4A22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2577-2220-656C-34E9-342A5E5A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F68D-D891-9F53-DC6B-02868422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25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9302-410B-0613-D9CE-BD77291C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8872-1E9A-0C80-B6E6-1CA47355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5C115-D39E-EB96-5240-8D17C587A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F6B5B-39F6-6412-350B-637E6E4C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C80D5-AF34-BDA4-EC41-4BBFFDF6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91856-1E91-0A4E-D5E7-10017DC6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FEB9-8781-A15A-37F1-66A13329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3380-9546-7B74-526A-B1E83554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C4DA3-8A8D-3E54-B1D0-2E0E6F24E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BEEF9-4DA3-E400-6E64-03FE19CA4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2D5A9-B44B-1A38-BAEB-C8D6CF4D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75D21-F640-9EF9-B523-D9FCB6D8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C4D1F-2103-0385-2DA6-266FFC3A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5B7E5-7879-B3BF-30D5-D6BF2E39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30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6DF1-954A-335F-D501-06FD6BAD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E5823-F15A-EE00-38D6-601A1BBC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2FC76-FC35-F2CE-6890-1A8C761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EAEF-6C9C-3648-8901-7CDCE0EC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7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30043-9162-5A5C-42AF-72044E42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E55C3-DF25-BD1A-8486-630EF0F8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C9135-702E-7C03-A00F-68DDF871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20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9BF5-DA39-1BD6-9666-7796228D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8D2D-CF9C-7246-B29F-D06FC733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557CF-4897-605D-58B3-147665982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503D0-2E79-FCDB-3FF2-20D4BA45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2F08-C8B0-A549-3B90-D4B8D82F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F6C57-3C11-5CA8-A676-312D3AC2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74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5CD8-0C57-D4F0-9D8A-D412C533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AC19D-4C85-23F3-348A-C3C40397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17E9-6E40-34A3-6A5D-D35B4DC6B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6A6D-42E7-6B13-89F8-BA50F1D0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CFA51-E82F-FA6B-7720-E2AF0EFA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9ACB3-94BF-3AA1-C815-986DA766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9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58AF7-BBBB-94E8-D5CC-207DAA57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CC02-A9A7-C721-CA66-3D319B060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C206-09C6-18E7-5F62-AEC90B642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5EFB-B9B0-2FD1-225F-EB2D71DE3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BC691-079E-9C6A-7A8B-D977166AB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1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08533-F72F-CBA7-CDC2-A1DD89EA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F79D3-CECC-7D61-A1B2-876651E8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A7853-FB63-12B1-3A90-D3A0FDB1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641A-690E-1986-BF22-6C7D8253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4F069-DBF2-897E-ECB2-B2600DF2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2CC97-055C-3CE5-8FBD-B134DCF7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B6BFF-00C5-0B9D-B5A1-1F9F5E60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6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34C0-8A8B-A4B5-92BA-E6D4E44F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1" y="235450"/>
            <a:ext cx="3543795" cy="581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FC923-C0A6-DD1C-326E-17C784F9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8" y="1195995"/>
            <a:ext cx="2934421" cy="2934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2B469-772E-58AE-D23C-84661FE0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81" y="4617373"/>
            <a:ext cx="3423934" cy="20051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BAD264-4619-A582-DA99-BE96A2FF7245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2101049" y="816556"/>
            <a:ext cx="0" cy="37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2644D-D63D-AC0A-1885-F462D504FAE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101048" y="4130416"/>
            <a:ext cx="1" cy="486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C490CED-1E89-B2AE-9C9D-903B5087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69" y="526003"/>
            <a:ext cx="6774001" cy="2902997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9E9BCDF-E7E3-1338-939E-A1588B6C37D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5400000" flipH="1" flipV="1">
            <a:off x="1922735" y="704316"/>
            <a:ext cx="6096547" cy="5739922"/>
          </a:xfrm>
          <a:prstGeom prst="bentConnector5">
            <a:avLst>
              <a:gd name="adj1" fmla="val -3750"/>
              <a:gd name="adj2" fmla="val 35409"/>
              <a:gd name="adj3" fmla="val 103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98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8328C-47D7-62D0-B261-E9C80708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4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B75F9-C687-995C-75BD-28EB3F8C9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5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937C0-6A7C-0FEA-3738-8DD92118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18DED-9192-CC20-BC92-1DD0FD89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85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4FB08-5270-2C0C-DD5C-C3F9C28F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49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438EC-436E-6852-A662-DB914815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80C52-BBBB-45DF-A027-A227AF06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C564C-101F-0A77-4DA2-C4C99B40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4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19D72-B9B3-5BDC-880B-D86834BC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ACF535-CC49-590B-B239-D303E480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20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2B569-E0E1-16EC-66F8-A6C83FE1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1" y="911634"/>
            <a:ext cx="4973815" cy="4161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65A18-8E68-39A6-A346-8CCDEA73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99" y="911634"/>
            <a:ext cx="5595637" cy="4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726AF0-1BE8-C3CE-0318-803566016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181" y="5796219"/>
            <a:ext cx="2960503" cy="6021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526CB-76A3-233D-C70E-DE1417BAE006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426576" y="2992611"/>
            <a:ext cx="956723" cy="5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4024C85-0C70-585B-39C8-3919F6DD773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7145537" y="3760637"/>
            <a:ext cx="711479" cy="335968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382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A7A1B-F905-0A00-803F-BE4A9843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880" r="1569"/>
          <a:stretch/>
        </p:blipFill>
        <p:spPr>
          <a:xfrm>
            <a:off x="435920" y="514997"/>
            <a:ext cx="2284473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5A186-3184-9578-A74C-B79B65BE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03" y="514997"/>
            <a:ext cx="2287218" cy="18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6668FB-7345-B4EA-139A-F8B41A129CC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720393" y="1414997"/>
            <a:ext cx="73501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C46AEF7-FE0E-4681-FA62-BA19BAD05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2" t="4680" r="993" b="1667"/>
          <a:stretch/>
        </p:blipFill>
        <p:spPr>
          <a:xfrm>
            <a:off x="6578353" y="514997"/>
            <a:ext cx="2341180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A7F10D-3536-3174-D418-EC1015988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525" y="514997"/>
            <a:ext cx="2258965" cy="1800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EAED86-A352-8A34-FF5B-393D02AFAD0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742621" y="1414997"/>
            <a:ext cx="8357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5DFFA8-7FFA-12D1-EA01-56AC36DEFDA4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8919533" y="1414997"/>
            <a:ext cx="692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170D114-0A56-52FF-A8F8-D23CA15127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41"/>
          <a:stretch/>
        </p:blipFill>
        <p:spPr>
          <a:xfrm>
            <a:off x="2750039" y="3045043"/>
            <a:ext cx="6354062" cy="318826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010B7D-29D7-C419-7BBA-BC492E08C8EE}"/>
              </a:ext>
            </a:extLst>
          </p:cNvPr>
          <p:cNvCxnSpPr>
            <a:cxnSpLocks/>
            <a:stCxn id="12" idx="2"/>
            <a:endCxn id="21" idx="3"/>
          </p:cNvCxnSpPr>
          <p:nvPr/>
        </p:nvCxnSpPr>
        <p:spPr>
          <a:xfrm flipH="1">
            <a:off x="9104101" y="2314997"/>
            <a:ext cx="1637907" cy="23241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30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A44D1-EB0A-D3AF-362C-D05EC00A888A}"/>
              </a:ext>
            </a:extLst>
          </p:cNvPr>
          <p:cNvSpPr txBox="1"/>
          <p:nvPr/>
        </p:nvSpPr>
        <p:spPr>
          <a:xfrm>
            <a:off x="1100831" y="257452"/>
            <a:ext cx="8682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check all the available commands in git bash run the following </a:t>
            </a:r>
          </a:p>
          <a:p>
            <a:r>
              <a:rPr lang="en-US" dirty="0"/>
              <a:t>Open terminal / command prompt and type</a:t>
            </a:r>
          </a:p>
          <a:p>
            <a:endParaRPr lang="en-US" dirty="0"/>
          </a:p>
          <a:p>
            <a:r>
              <a:rPr lang="en-US" dirty="0"/>
              <a:t>&gt;&gt;&gt; git</a:t>
            </a:r>
          </a:p>
          <a:p>
            <a:r>
              <a:rPr lang="en-IN" dirty="0"/>
              <a:t>You will get the following screen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E79D6-6BDE-3842-50A1-D7AD37E4E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" t="3180" r="56373" b="7874"/>
          <a:stretch/>
        </p:blipFill>
        <p:spPr>
          <a:xfrm>
            <a:off x="3630967" y="1706731"/>
            <a:ext cx="4435876" cy="50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6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37DF0-F7DE-5628-4996-547A9AE0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C5F54-E1EF-30A9-998F-3D703356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D6607-8BB9-0A69-3D72-E0A4C9F9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5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3BF7B-0D34-DCFC-5161-C43EB3E9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93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2C2D8-ABC3-9B99-713E-44E00BBB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242"/>
            <a:ext cx="12192000" cy="27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4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5EE67-C9A9-BDCD-9E51-0119CE07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1" y="0"/>
            <a:ext cx="943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30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FC9AD-73F7-A98B-3020-5C7926FA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097"/>
            <a:ext cx="12192000" cy="27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9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FDFDC-62C5-47BB-DB4F-839F52AD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093"/>
            <a:ext cx="12192000" cy="27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0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665BC-2810-C1E5-8989-77A14337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85"/>
          <a:stretch/>
        </p:blipFill>
        <p:spPr>
          <a:xfrm>
            <a:off x="70596" y="937865"/>
            <a:ext cx="12050807" cy="39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D1147-FC94-B260-C4A6-8C8B1058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589"/>
            <a:ext cx="12192000" cy="28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55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5E741-947C-107D-A003-C13A0BBE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6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B7E8D-FB4D-E268-FEEB-B8CB7940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1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B7C57-5290-2E8B-4027-92CBDFA4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B3E8E-07E8-A928-D251-7471E1F6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3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98A1B-067A-28D4-3360-AEF65F2B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531"/>
            <a:ext cx="12192000" cy="62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3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40CC9-58A0-E925-6989-CA6134EB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952"/>
            <a:ext cx="12192000" cy="29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73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1100F-A335-93BB-541A-5CAED21A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85"/>
            <a:ext cx="12192000" cy="49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16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0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BB323-1B7C-3E1F-2C90-0958F4BB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C674-EEFD-8735-7027-CB299F36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0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6F6D9-9B77-4DD6-54FB-A8D6385A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C1851-9041-2887-9699-1005293E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8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F257D-158B-DAD2-0E2C-593FE197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27</Words>
  <Application>Microsoft Office PowerPoint</Application>
  <PresentationFormat>Widescreen</PresentationFormat>
  <Paragraphs>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Aftab Udaipurwala</dc:creator>
  <cp:lastModifiedBy>Aftab Udaipurwala</cp:lastModifiedBy>
  <cp:revision>15</cp:revision>
  <dcterms:created xsi:type="dcterms:W3CDTF">2022-06-20T04:49:28Z</dcterms:created>
  <dcterms:modified xsi:type="dcterms:W3CDTF">2022-06-22T06:28:16Z</dcterms:modified>
</cp:coreProperties>
</file>